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92" r:id="rId12"/>
    <p:sldId id="269" r:id="rId13"/>
    <p:sldId id="271" r:id="rId14"/>
    <p:sldId id="272" r:id="rId15"/>
    <p:sldId id="273" r:id="rId16"/>
    <p:sldId id="275" r:id="rId17"/>
    <p:sldId id="276" r:id="rId18"/>
    <p:sldId id="285" r:id="rId19"/>
    <p:sldId id="286" r:id="rId20"/>
    <p:sldId id="287" r:id="rId21"/>
    <p:sldId id="288" r:id="rId22"/>
    <p:sldId id="277" r:id="rId23"/>
    <p:sldId id="279" r:id="rId24"/>
    <p:sldId id="278" r:id="rId25"/>
    <p:sldId id="274" r:id="rId26"/>
    <p:sldId id="280" r:id="rId27"/>
    <p:sldId id="270" r:id="rId28"/>
    <p:sldId id="281" r:id="rId29"/>
    <p:sldId id="284" r:id="rId30"/>
    <p:sldId id="293" r:id="rId31"/>
    <p:sldId id="289" r:id="rId32"/>
    <p:sldId id="290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624" autoAdjust="0"/>
  </p:normalViewPr>
  <p:slideViewPr>
    <p:cSldViewPr>
      <p:cViewPr varScale="1">
        <p:scale>
          <a:sx n="47" d="100"/>
          <a:sy n="47" d="100"/>
        </p:scale>
        <p:origin x="-6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82A633-51A9-4D97-94B9-61C4622DF08B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B38435-D4C0-43D5-AB5D-EDF4A89EC59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videoplayback.mp4" TargetMode="Externa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42853"/>
            <a:ext cx="8172480" cy="1500197"/>
          </a:xfrm>
        </p:spPr>
        <p:txBody>
          <a:bodyPr>
            <a:noAutofit/>
          </a:bodyPr>
          <a:lstStyle/>
          <a:p>
            <a:r>
              <a:rPr lang="ru-RU" sz="6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Олімпійські</a:t>
            </a:r>
            <a:r>
              <a:rPr lang="ru-RU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ігри</a:t>
            </a:r>
            <a:r>
              <a:rPr lang="ru-RU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6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Стародавній</a:t>
            </a:r>
            <a:r>
              <a:rPr lang="ru-RU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Греції</a:t>
            </a:r>
            <a:r>
              <a:rPr lang="ru-RU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026" name="Picture 2" descr="F:\Olympix-log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916091" cy="4426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Європейські ігри 2019 року в Мінську </a:t>
            </a:r>
            <a:endParaRPr lang="ru-RU" dirty="0"/>
          </a:p>
        </p:txBody>
      </p:sp>
      <p:pic>
        <p:nvPicPr>
          <p:cNvPr id="4" name="Picture 2" descr="F:\завантаженн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5"/>
            <a:ext cx="7228528" cy="3861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0vLnBAo_1559468472895.jpg_thumb_12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mage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2844" y="214290"/>
            <a:ext cx="6047673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F:\3ac8aeb16468b2ebbefec60b7ff00110_res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429000"/>
            <a:ext cx="5905500" cy="3000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Олег </a:t>
            </a:r>
            <a:r>
              <a:rPr lang="uk-UA" dirty="0" err="1"/>
              <a:t>М</a:t>
            </a:r>
            <a:r>
              <a:rPr lang="uk-UA" dirty="0" err="1" smtClean="0"/>
              <a:t>иронець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5362" name="Picture 2" descr="F:\олен миронец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Валерій Чоботар</a:t>
            </a:r>
            <a:endParaRPr lang="ru-RU" dirty="0"/>
          </a:p>
        </p:txBody>
      </p:sp>
      <p:pic>
        <p:nvPicPr>
          <p:cNvPr id="16386" name="Picture 2" descr="F:\валерій чоботар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16225" y="1935163"/>
            <a:ext cx="351155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Збірна </a:t>
            </a:r>
            <a:r>
              <a:rPr lang="uk-UA" dirty="0"/>
              <a:t>У</a:t>
            </a:r>
            <a:r>
              <a:rPr lang="uk-UA" dirty="0" smtClean="0"/>
              <a:t>країни </a:t>
            </a:r>
            <a:endParaRPr lang="ru-RU" dirty="0"/>
          </a:p>
        </p:txBody>
      </p:sp>
      <p:pic>
        <p:nvPicPr>
          <p:cNvPr id="17410" name="Picture 2" descr="F:\збірн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foto-nok_rect_35753e14c92b7246833f349a2bb0e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7727902" cy="4333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foto-nok_rect_85da85ed4ee958d852b9d9ca5e3ad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727902" cy="4333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Білодід</a:t>
            </a:r>
            <a:r>
              <a:rPr lang="ru-RU" dirty="0" smtClean="0"/>
              <a:t> стала </a:t>
            </a:r>
            <a:r>
              <a:rPr lang="ru-RU" dirty="0" err="1" smtClean="0"/>
              <a:t>найкращою</a:t>
            </a:r>
            <a:r>
              <a:rPr lang="ru-RU" dirty="0" smtClean="0"/>
              <a:t> у </a:t>
            </a:r>
            <a:r>
              <a:rPr lang="ru-RU" dirty="0" err="1" smtClean="0"/>
              <a:t>вазі</a:t>
            </a:r>
            <a:r>
              <a:rPr lang="ru-RU" dirty="0" smtClean="0"/>
              <a:t> до 48 кг</a:t>
            </a:r>
            <a:endParaRPr lang="ru-RU" dirty="0"/>
          </a:p>
        </p:txBody>
      </p:sp>
      <p:pic>
        <p:nvPicPr>
          <p:cNvPr id="29699" name="Picture 3" descr="F:\1561284083-3143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8706" y="1935163"/>
            <a:ext cx="7046588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04088"/>
            <a:ext cx="8401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</a:t>
            </a:r>
            <a:r>
              <a:rPr lang="ru-RU" dirty="0" err="1" smtClean="0"/>
              <a:t>Аніта</a:t>
            </a:r>
            <a:r>
              <a:rPr lang="ru-RU" dirty="0" smtClean="0"/>
              <a:t> </a:t>
            </a:r>
            <a:r>
              <a:rPr lang="ru-RU" dirty="0" err="1" smtClean="0"/>
              <a:t>Серьогіна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23" name="Picture 3" descr="F:\1561909448-39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Учасниками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могли бути </a:t>
            </a:r>
            <a:r>
              <a:rPr lang="ru-RU" dirty="0" err="1"/>
              <a:t>вільні</a:t>
            </a:r>
            <a:r>
              <a:rPr lang="ru-RU" dirty="0"/>
              <a:t> греки </a:t>
            </a:r>
          </a:p>
        </p:txBody>
      </p:sp>
      <p:pic>
        <p:nvPicPr>
          <p:cNvPr id="2050" name="Picture 2" descr="F:\gp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428736"/>
            <a:ext cx="4929222" cy="512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1847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Жан </a:t>
            </a:r>
            <a:r>
              <a:rPr lang="ru-RU" dirty="0" err="1" smtClean="0"/>
              <a:t>Беленюк</a:t>
            </a:r>
            <a:r>
              <a:rPr lang="ru-RU" dirty="0" smtClean="0"/>
              <a:t> </a:t>
            </a:r>
            <a:r>
              <a:rPr lang="ru-RU" dirty="0" err="1" smtClean="0"/>
              <a:t>приніс</a:t>
            </a:r>
            <a:r>
              <a:rPr lang="ru-RU" dirty="0" smtClean="0"/>
              <a:t>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одинадцяте</a:t>
            </a:r>
            <a:r>
              <a:rPr lang="ru-RU" dirty="0" smtClean="0"/>
              <a:t> золото </a:t>
            </a:r>
            <a:r>
              <a:rPr lang="ru-RU" dirty="0" err="1" smtClean="0"/>
              <a:t>Європейських</a:t>
            </a:r>
            <a:r>
              <a:rPr lang="ru-RU" dirty="0" smtClean="0"/>
              <a:t> ігор-2019</a:t>
            </a:r>
            <a:endParaRPr lang="ru-RU" dirty="0"/>
          </a:p>
        </p:txBody>
      </p:sp>
      <p:pic>
        <p:nvPicPr>
          <p:cNvPr id="31746" name="Picture 2" descr="F:\1561894408-20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5387" y="1977231"/>
            <a:ext cx="6753225" cy="430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847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Олег </a:t>
            </a:r>
            <a:r>
              <a:rPr lang="ru-RU" dirty="0" err="1" smtClean="0"/>
              <a:t>Верняєв</a:t>
            </a:r>
            <a:r>
              <a:rPr lang="ru-RU" dirty="0" smtClean="0"/>
              <a:t> та </a:t>
            </a:r>
            <a:r>
              <a:rPr lang="ru-RU" dirty="0" err="1" smtClean="0"/>
              <a:t>Анастасія</a:t>
            </a:r>
            <a:r>
              <a:rPr lang="ru-RU" dirty="0" smtClean="0"/>
              <a:t> </a:t>
            </a:r>
            <a:r>
              <a:rPr lang="ru-RU" dirty="0" err="1" smtClean="0"/>
              <a:t>Бачинська</a:t>
            </a:r>
            <a:r>
              <a:rPr lang="ru-RU" dirty="0" smtClean="0"/>
              <a:t> </a:t>
            </a:r>
            <a:r>
              <a:rPr lang="ru-RU" dirty="0" err="1" smtClean="0"/>
              <a:t>завоювали</a:t>
            </a:r>
            <a:r>
              <a:rPr lang="ru-RU" dirty="0" smtClean="0"/>
              <a:t> </a:t>
            </a:r>
            <a:r>
              <a:rPr lang="ru-RU" dirty="0" err="1" smtClean="0"/>
              <a:t>золоті</a:t>
            </a:r>
            <a:r>
              <a:rPr lang="ru-RU" dirty="0" smtClean="0"/>
              <a:t> нагороди</a:t>
            </a:r>
            <a:endParaRPr lang="ru-RU" dirty="0"/>
          </a:p>
        </p:txBody>
      </p:sp>
      <p:pic>
        <p:nvPicPr>
          <p:cNvPr id="32770" name="Picture 2" descr="F:\1561905320-32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:\57325e24-2c28-4a14-a0c1-78d029f9e8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8375"/>
            <a:ext cx="9144000" cy="4861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13a5beb6bd17e7ded2597302fed911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1712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928670"/>
            <a:ext cx="7592205" cy="4281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YEvropejski-igry-2019-basketbolistky-z-Ukrayiny-obigraly-Latviyu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85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66" cy="648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foto1_13982135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709612"/>
            <a:ext cx="8629650" cy="54387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im578x383-345346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506" y="357166"/>
            <a:ext cx="8143215" cy="6110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Гімнаст</a:t>
            </a:r>
            <a:r>
              <a:rPr lang="ru-RU" dirty="0" smtClean="0"/>
              <a:t> Олег </a:t>
            </a:r>
            <a:r>
              <a:rPr lang="ru-RU" dirty="0" err="1" smtClean="0"/>
              <a:t>Верняєв</a:t>
            </a:r>
            <a:r>
              <a:rPr lang="ru-RU" dirty="0" smtClean="0"/>
              <a:t> </a:t>
            </a:r>
            <a:r>
              <a:rPr lang="ru-RU" dirty="0" err="1" smtClean="0"/>
              <a:t>завоював</a:t>
            </a:r>
            <a:r>
              <a:rPr lang="ru-RU" dirty="0" smtClean="0"/>
              <a:t> золото </a:t>
            </a:r>
            <a:r>
              <a:rPr lang="ru-RU" dirty="0" err="1" smtClean="0"/>
              <a:t>і</a:t>
            </a:r>
            <a:r>
              <a:rPr lang="ru-RU" dirty="0" smtClean="0"/>
              <a:t> два </a:t>
            </a:r>
            <a:r>
              <a:rPr lang="ru-RU" dirty="0" err="1" smtClean="0"/>
              <a:t>срібла</a:t>
            </a:r>
            <a:endParaRPr lang="ru-RU" dirty="0"/>
          </a:p>
        </p:txBody>
      </p:sp>
      <p:pic>
        <p:nvPicPr>
          <p:cNvPr id="28675" name="Picture 3" descr="F:\1561912626-61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1544" y="1935163"/>
            <a:ext cx="7060911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Олімпійські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 </a:t>
            </a:r>
          </a:p>
        </p:txBody>
      </p:sp>
      <p:pic>
        <p:nvPicPr>
          <p:cNvPr id="3074" name="Picture 2" descr="F:\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1258888" y="769938"/>
          <a:ext cx="6626225" cy="5318125"/>
        </p:xfrm>
        <a:graphic>
          <a:graphicData uri="http://schemas.openxmlformats.org/presentationml/2006/ole">
            <p:oleObj spid="_x0000_s78851" name="Документ" r:id="rId3" imgW="6625841" imgH="5317679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4357686" y="3357562"/>
          <a:ext cx="1651000" cy="685800"/>
        </p:xfrm>
        <a:graphic>
          <a:graphicData uri="http://schemas.openxmlformats.org/presentationml/2006/ole">
            <p:oleObj spid="_x0000_s34819" name="Объект упаковщика для оболочки" showAsIcon="1" r:id="rId4" imgW="1651320" imgH="685800" progId="Package">
              <p:embed/>
            </p:oleObj>
          </a:graphicData>
        </a:graphic>
      </p:graphicFrame>
      <p:pic>
        <p:nvPicPr>
          <p:cNvPr id="4" name="videoplayback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14282" y="1000108"/>
            <a:ext cx="8733499" cy="52864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upload-TASS_34057674-pic4_zoom-1500x1500-43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750" y="-557213"/>
            <a:ext cx="14287500" cy="7972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 </a:t>
            </a:r>
            <a:endParaRPr lang="ru-RU" dirty="0"/>
          </a:p>
        </p:txBody>
      </p:sp>
      <p:pic>
        <p:nvPicPr>
          <p:cNvPr id="27650" name="Picture 2" descr="F:\olimp_kolc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065894"/>
            <a:ext cx="8229600" cy="4127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Олімпіада сучасності</a:t>
            </a:r>
            <a:endParaRPr lang="ru-RU" dirty="0"/>
          </a:p>
        </p:txBody>
      </p:sp>
      <p:pic>
        <p:nvPicPr>
          <p:cNvPr id="4098" name="Picture 2" descr="F: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50000" contrast="37000"/>
          </a:blip>
          <a:stretch>
            <a:fillRect/>
          </a:stretch>
        </p:blipFill>
        <p:spPr bwMode="auto">
          <a:xfrm>
            <a:off x="857224" y="1928802"/>
            <a:ext cx="7352781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57000" contrast="85000"/>
          </a:blip>
          <a:stretch>
            <a:fillRect/>
          </a:stretch>
        </p:blipFill>
        <p:spPr bwMode="auto">
          <a:xfrm>
            <a:off x="779972" y="1285861"/>
            <a:ext cx="7792556" cy="5038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Олімпійський прапор</a:t>
            </a:r>
            <a:endParaRPr lang="ru-RU" dirty="0"/>
          </a:p>
        </p:txBody>
      </p:sp>
      <p:pic>
        <p:nvPicPr>
          <p:cNvPr id="7170" name="Picture 2" descr="F:\431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19250" y="2286794"/>
            <a:ext cx="5905500" cy="368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img13.jpg"/>
          <p:cNvPicPr>
            <a:picLocks noChangeAspect="1" noChangeArrowheads="1"/>
          </p:cNvPicPr>
          <p:nvPr/>
        </p:nvPicPr>
        <p:blipFill>
          <a:blip r:embed="rId2">
            <a:lum bright="40000" contrast="5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mg5.jpg"/>
          <p:cNvPicPr>
            <a:picLocks noChangeAspect="1" noChangeArrowheads="1"/>
          </p:cNvPicPr>
          <p:nvPr/>
        </p:nvPicPr>
        <p:blipFill>
          <a:blip r:embed="rId2">
            <a:lum bright="50000" contrast="88000"/>
          </a:blip>
          <a:srcRect/>
          <a:stretch>
            <a:fillRect/>
          </a:stretch>
        </p:blipFill>
        <p:spPr bwMode="auto">
          <a:xfrm>
            <a:off x="285720" y="857232"/>
            <a:ext cx="8643966" cy="550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kisspng-world-map-nepal-globe-olympic-rings-5b0ceba79434d7.1292243615275734156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38250"/>
            <a:ext cx="8572500" cy="438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83E6F"/>
      </a:accent1>
      <a:accent2>
        <a:srgbClr val="90C6F6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68</Words>
  <Application>Microsoft Office PowerPoint</Application>
  <PresentationFormat>Экран (4:3)</PresentationFormat>
  <Paragraphs>15</Paragraphs>
  <Slides>33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Поток</vt:lpstr>
      <vt:lpstr>Объект упаковщика для оболочки</vt:lpstr>
      <vt:lpstr>Документ Microsoft Office Word</vt:lpstr>
      <vt:lpstr>Олімпійські ігри у Стародавній Греції </vt:lpstr>
      <vt:lpstr>Учасниками Ігор могли бути вільні греки </vt:lpstr>
      <vt:lpstr>Перші Олімпійські ігри </vt:lpstr>
      <vt:lpstr>Олімпіада сучасності</vt:lpstr>
      <vt:lpstr>Слайд 5</vt:lpstr>
      <vt:lpstr>Олімпійський прапор</vt:lpstr>
      <vt:lpstr>Слайд 7</vt:lpstr>
      <vt:lpstr>Слайд 8</vt:lpstr>
      <vt:lpstr>Слайд 9</vt:lpstr>
      <vt:lpstr>Європейські ігри 2019 року в Мінську </vt:lpstr>
      <vt:lpstr>Слайд 11</vt:lpstr>
      <vt:lpstr>Слайд 12</vt:lpstr>
      <vt:lpstr>Олег Миронець </vt:lpstr>
      <vt:lpstr>Валерій Чоботар</vt:lpstr>
      <vt:lpstr>Збірна України </vt:lpstr>
      <vt:lpstr>Слайд 16</vt:lpstr>
      <vt:lpstr>Слайд 17</vt:lpstr>
      <vt:lpstr>Білодід стала найкращою у вазі до 48 кг</vt:lpstr>
      <vt:lpstr>           Аніта Серьогіна </vt:lpstr>
      <vt:lpstr>Жан Беленюк приніс Україні одинадцяте золото Європейських ігор-2019</vt:lpstr>
      <vt:lpstr>Олег Верняєв та Анастасія Бачинська завоювали золоті нагороди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Гімнаст Олег Верняєв завоював золото і два срібла</vt:lpstr>
      <vt:lpstr>Слайд 30</vt:lpstr>
      <vt:lpstr>Слайд 31</vt:lpstr>
      <vt:lpstr>Слайд 32</vt:lpstr>
      <vt:lpstr>ДЯКУЮ ЗА УВАГУ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Олімпійські ігри зародились у Стародавній Греції</dc:title>
  <dc:creator>1</dc:creator>
  <cp:lastModifiedBy>1</cp:lastModifiedBy>
  <cp:revision>13</cp:revision>
  <dcterms:created xsi:type="dcterms:W3CDTF">2019-09-07T20:01:13Z</dcterms:created>
  <dcterms:modified xsi:type="dcterms:W3CDTF">2019-09-13T08:41:45Z</dcterms:modified>
</cp:coreProperties>
</file>