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 autoAdjust="0"/>
    <p:restoredTop sz="94654"/>
  </p:normalViewPr>
  <p:slideViewPr>
    <p:cSldViewPr>
      <p:cViewPr varScale="1">
        <p:scale>
          <a:sx n="108" d="100"/>
          <a:sy n="108" d="100"/>
        </p:scale>
        <p:origin x="17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104" y="908720"/>
            <a:ext cx="8064896" cy="28803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«25 листопада – </a:t>
            </a:r>
            <a:r>
              <a:rPr lang="ru-RU" b="1" dirty="0" err="1"/>
              <a:t>Міжнародний</a:t>
            </a:r>
            <a:r>
              <a:rPr lang="ru-RU" b="1" dirty="0"/>
              <a:t> день </a:t>
            </a:r>
            <a:r>
              <a:rPr lang="ru-RU" b="1" dirty="0" err="1"/>
              <a:t>боротьби</a:t>
            </a:r>
            <a:r>
              <a:rPr lang="ru-RU" b="1" dirty="0"/>
              <a:t> за </a:t>
            </a:r>
            <a:r>
              <a:rPr lang="ru-RU" b="1" dirty="0" err="1"/>
              <a:t>ліквідацію</a:t>
            </a:r>
            <a:r>
              <a:rPr lang="ru-RU" b="1" dirty="0"/>
              <a:t> </a:t>
            </a:r>
            <a:r>
              <a:rPr lang="ru-RU" b="1" dirty="0" err="1"/>
              <a:t>насильства</a:t>
            </a:r>
            <a:r>
              <a:rPr lang="ru-RU" b="1" dirty="0"/>
              <a:t> по </a:t>
            </a:r>
            <a:r>
              <a:rPr lang="ru-RU" b="1" dirty="0" err="1"/>
              <a:t>відношенню</a:t>
            </a:r>
            <a:r>
              <a:rPr lang="ru-RU" b="1" dirty="0"/>
              <a:t> до </a:t>
            </a:r>
            <a:r>
              <a:rPr lang="ru-RU" b="1" dirty="0" err="1"/>
              <a:t>жінок</a:t>
            </a:r>
            <a:r>
              <a:rPr lang="ru-RU" b="1" dirty="0"/>
              <a:t>»</a:t>
            </a:r>
            <a:br>
              <a:rPr lang="ru-RU" b="1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9752" y="3528392"/>
            <a:ext cx="468052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9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16835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944" y="116632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1999 року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Генеральна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Асамблея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оголосила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25 листопада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днем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ліквідацію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запропонувала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урядам,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неурядовим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день заходи,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привернення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Символом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стрічка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сестер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Мірабал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активісток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1960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жорстоко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вбиті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наказом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домініканського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диктатора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Рафаеля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Трухільо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став символом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гендерного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3717032"/>
            <a:ext cx="45109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9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096" y="188640"/>
            <a:ext cx="813690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жертвами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згвалтувань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побутового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 того ж,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масштаби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істинна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природа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приховані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нас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усвідомив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реальна проблема,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сторіччі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потерпають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10000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потерпає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пограбувань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автомобільних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катастрофах разом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узятих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68098"/>
            <a:ext cx="3597424" cy="304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268098"/>
            <a:ext cx="3528392" cy="304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82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096" y="0"/>
            <a:ext cx="813690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держава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докладає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викорінити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ухвалено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закон,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приєдналась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кампанії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побутового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започатковано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загальнодержавну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кампанію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“Стоп-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жорстокого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втрачають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довіру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самоповагу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стали жертвами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вселити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є!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жертвам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нагадати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просить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600400" cy="30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28999"/>
            <a:ext cx="4032448" cy="30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74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809040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293</Words>
  <Application>Microsoft Macintosh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Тема Office</vt:lpstr>
      <vt:lpstr>Солнцестояние</vt:lpstr>
      <vt:lpstr>«25 листопада – Міжнародний день боротьби за ліквідацію насильства по відношенню до жінок»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листопада – Міжнародний день боротьби за ліквідацію насильства по відношенню до жінок</dc:title>
  <dc:creator>R2D2</dc:creator>
  <cp:lastModifiedBy>Microsoft Office User</cp:lastModifiedBy>
  <cp:revision>9</cp:revision>
  <dcterms:created xsi:type="dcterms:W3CDTF">2020-12-09T10:08:19Z</dcterms:created>
  <dcterms:modified xsi:type="dcterms:W3CDTF">2021-10-03T08:45:32Z</dcterms:modified>
</cp:coreProperties>
</file>